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60"/>
    <p:restoredTop sz="94670"/>
  </p:normalViewPr>
  <p:slideViewPr>
    <p:cSldViewPr snapToGrid="0">
      <p:cViewPr varScale="1">
        <p:scale>
          <a:sx n="96" d="100"/>
          <a:sy n="96" d="100"/>
        </p:scale>
        <p:origin x="192" y="448"/>
      </p:cViewPr>
      <p:guideLst/>
    </p:cSldViewPr>
  </p:slideViewPr>
  <p:notesTextViewPr>
    <p:cViewPr>
      <p:scale>
        <a:sx n="1" d="1"/>
        <a:sy n="1" d="1"/>
      </p:scale>
      <p:origin x="0" y="-80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F22A76-6F7E-064B-9D4B-9823A104B94A}" type="datetimeFigureOut">
              <a:rPr lang="en-US" smtClean="0"/>
              <a:t>11/24/25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91CDCC-4B49-CB4E-A5FB-6884D9D0100D}" type="slidenum">
              <a:rPr lang="en-US" smtClean="0"/>
              <a:t>‹#›</a:t>
            </a:fld>
            <a:endParaRPr lang="en-US"/>
          </a:p>
        </p:txBody>
      </p:sp>
    </p:spTree>
    <p:extLst>
      <p:ext uri="{BB962C8B-B14F-4D97-AF65-F5344CB8AC3E}">
        <p14:creationId xmlns:p14="http://schemas.microsoft.com/office/powerpoint/2010/main" val="2879849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functionality in global scope.  Defining variables and evaluating expressions.</a:t>
            </a:r>
          </a:p>
        </p:txBody>
      </p:sp>
      <p:sp>
        <p:nvSpPr>
          <p:cNvPr id="4" name="Slide Number Placeholder 3"/>
          <p:cNvSpPr>
            <a:spLocks noGrp="1"/>
          </p:cNvSpPr>
          <p:nvPr>
            <p:ph type="sldNum" sz="quarter" idx="5"/>
          </p:nvPr>
        </p:nvSpPr>
        <p:spPr/>
        <p:txBody>
          <a:bodyPr/>
          <a:lstStyle/>
          <a:p>
            <a:fld id="{5E91CDCC-4B49-CB4E-A5FB-6884D9D0100D}" type="slidenum">
              <a:rPr lang="en-US" smtClean="0"/>
              <a:t>1</a:t>
            </a:fld>
            <a:endParaRPr lang="en-US"/>
          </a:p>
        </p:txBody>
      </p:sp>
    </p:spTree>
    <p:extLst>
      <p:ext uri="{BB962C8B-B14F-4D97-AF65-F5344CB8AC3E}">
        <p14:creationId xmlns:p14="http://schemas.microsoft.com/office/powerpoint/2010/main" val="2050774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a:t>
            </a:r>
            <a:r>
              <a:rPr lang="en-US" dirty="0" err="1"/>
              <a:t>globals</a:t>
            </a:r>
            <a:r>
              <a:rPr lang="en-US" dirty="0"/>
              <a:t> example but this time using scoping to show that local variables are functional.  The same logic used to implement this local functionality is used in handling function arguments.</a:t>
            </a:r>
          </a:p>
        </p:txBody>
      </p:sp>
      <p:sp>
        <p:nvSpPr>
          <p:cNvPr id="4" name="Slide Number Placeholder 3"/>
          <p:cNvSpPr>
            <a:spLocks noGrp="1"/>
          </p:cNvSpPr>
          <p:nvPr>
            <p:ph type="sldNum" sz="quarter" idx="5"/>
          </p:nvPr>
        </p:nvSpPr>
        <p:spPr/>
        <p:txBody>
          <a:bodyPr/>
          <a:lstStyle/>
          <a:p>
            <a:fld id="{5E91CDCC-4B49-CB4E-A5FB-6884D9D0100D}" type="slidenum">
              <a:rPr lang="en-US" smtClean="0"/>
              <a:t>2</a:t>
            </a:fld>
            <a:endParaRPr lang="en-US"/>
          </a:p>
        </p:txBody>
      </p:sp>
    </p:spTree>
    <p:extLst>
      <p:ext uri="{BB962C8B-B14F-4D97-AF65-F5344CB8AC3E}">
        <p14:creationId xmlns:p14="http://schemas.microsoft.com/office/powerpoint/2010/main" val="1420581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basic function calls to demonstrate functions are working correctly.</a:t>
            </a:r>
          </a:p>
        </p:txBody>
      </p:sp>
      <p:sp>
        <p:nvSpPr>
          <p:cNvPr id="4" name="Slide Number Placeholder 3"/>
          <p:cNvSpPr>
            <a:spLocks noGrp="1"/>
          </p:cNvSpPr>
          <p:nvPr>
            <p:ph type="sldNum" sz="quarter" idx="5"/>
          </p:nvPr>
        </p:nvSpPr>
        <p:spPr/>
        <p:txBody>
          <a:bodyPr/>
          <a:lstStyle/>
          <a:p>
            <a:fld id="{5E91CDCC-4B49-CB4E-A5FB-6884D9D0100D}" type="slidenum">
              <a:rPr lang="en-US" smtClean="0"/>
              <a:t>3</a:t>
            </a:fld>
            <a:endParaRPr lang="en-US"/>
          </a:p>
        </p:txBody>
      </p:sp>
    </p:spTree>
    <p:extLst>
      <p:ext uri="{BB962C8B-B14F-4D97-AF65-F5344CB8AC3E}">
        <p14:creationId xmlns:p14="http://schemas.microsoft.com/office/powerpoint/2010/main" val="3958109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function example but this time using both recursion and the only native function added so far (clock).</a:t>
            </a:r>
          </a:p>
        </p:txBody>
      </p:sp>
      <p:sp>
        <p:nvSpPr>
          <p:cNvPr id="4" name="Slide Number Placeholder 3"/>
          <p:cNvSpPr>
            <a:spLocks noGrp="1"/>
          </p:cNvSpPr>
          <p:nvPr>
            <p:ph type="sldNum" sz="quarter" idx="5"/>
          </p:nvPr>
        </p:nvSpPr>
        <p:spPr/>
        <p:txBody>
          <a:bodyPr/>
          <a:lstStyle/>
          <a:p>
            <a:fld id="{5E91CDCC-4B49-CB4E-A5FB-6884D9D0100D}" type="slidenum">
              <a:rPr lang="en-US" smtClean="0"/>
              <a:t>4</a:t>
            </a:fld>
            <a:endParaRPr lang="en-US"/>
          </a:p>
        </p:txBody>
      </p:sp>
    </p:spTree>
    <p:extLst>
      <p:ext uri="{BB962C8B-B14F-4D97-AF65-F5344CB8AC3E}">
        <p14:creationId xmlns:p14="http://schemas.microsoft.com/office/powerpoint/2010/main" val="523167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to show the stack trace is working correctly</a:t>
            </a:r>
          </a:p>
        </p:txBody>
      </p:sp>
      <p:sp>
        <p:nvSpPr>
          <p:cNvPr id="4" name="Slide Number Placeholder 3"/>
          <p:cNvSpPr>
            <a:spLocks noGrp="1"/>
          </p:cNvSpPr>
          <p:nvPr>
            <p:ph type="sldNum" sz="quarter" idx="5"/>
          </p:nvPr>
        </p:nvSpPr>
        <p:spPr/>
        <p:txBody>
          <a:bodyPr/>
          <a:lstStyle/>
          <a:p>
            <a:fld id="{5E91CDCC-4B49-CB4E-A5FB-6884D9D0100D}" type="slidenum">
              <a:rPr lang="en-US" smtClean="0"/>
              <a:t>5</a:t>
            </a:fld>
            <a:endParaRPr lang="en-US"/>
          </a:p>
        </p:txBody>
      </p:sp>
    </p:spTree>
    <p:extLst>
      <p:ext uri="{BB962C8B-B14F-4D97-AF65-F5344CB8AC3E}">
        <p14:creationId xmlns:p14="http://schemas.microsoft.com/office/powerpoint/2010/main" val="2559307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shows the disassemble functionality.  The formatting is not great but it mostly works for now.</a:t>
            </a:r>
            <a:br>
              <a:rPr lang="en-US" dirty="0"/>
            </a:br>
            <a:endParaRPr lang="en-US" dirty="0"/>
          </a:p>
          <a:p>
            <a:r>
              <a:rPr lang="en-US" dirty="0"/>
              <a:t>In the first two commands, you can see the instructions loading and then fetching the global variable x.  You can see the constants section of the code (created by the compiler) being used to fetch the values.</a:t>
            </a:r>
            <a:br>
              <a:rPr lang="en-US" dirty="0"/>
            </a:br>
            <a:br>
              <a:rPr lang="en-US" dirty="0"/>
            </a:br>
            <a:r>
              <a:rPr lang="en-US" dirty="0"/>
              <a:t>In the second two examples, you can see the </a:t>
            </a:r>
            <a:r>
              <a:rPr lang="en-US" dirty="0" err="1"/>
              <a:t>add_one</a:t>
            </a:r>
            <a:r>
              <a:rPr lang="en-US" dirty="0"/>
              <a:t> function being added to the table of global definitions.  The disassembler neatly shows the contents of the function (name, block, arity </a:t>
            </a:r>
            <a:r>
              <a:rPr lang="en-US" dirty="0" err="1"/>
              <a:t>etc</a:t>
            </a:r>
            <a:r>
              <a:rPr lang="en-US" dirty="0"/>
              <a:t>).  After that, you can see the function being fetched from the global table and then being called and executed using the stack of the </a:t>
            </a:r>
            <a:r>
              <a:rPr lang="en-US"/>
              <a:t>virtual machine.</a:t>
            </a:r>
          </a:p>
        </p:txBody>
      </p:sp>
      <p:sp>
        <p:nvSpPr>
          <p:cNvPr id="4" name="Slide Number Placeholder 3"/>
          <p:cNvSpPr>
            <a:spLocks noGrp="1"/>
          </p:cNvSpPr>
          <p:nvPr>
            <p:ph type="sldNum" sz="quarter" idx="5"/>
          </p:nvPr>
        </p:nvSpPr>
        <p:spPr/>
        <p:txBody>
          <a:bodyPr/>
          <a:lstStyle/>
          <a:p>
            <a:fld id="{5E91CDCC-4B49-CB4E-A5FB-6884D9D0100D}" type="slidenum">
              <a:rPr lang="en-US" smtClean="0"/>
              <a:t>6</a:t>
            </a:fld>
            <a:endParaRPr lang="en-US"/>
          </a:p>
        </p:txBody>
      </p:sp>
    </p:spTree>
    <p:extLst>
      <p:ext uri="{BB962C8B-B14F-4D97-AF65-F5344CB8AC3E}">
        <p14:creationId xmlns:p14="http://schemas.microsoft.com/office/powerpoint/2010/main" val="3062514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4600D-B4CB-BD71-1811-26C191E62C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6D7BB2-6FEC-E707-F980-0D0B7AC0F1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E66551-2CC9-18E0-10E7-50F7D6C23779}"/>
              </a:ext>
            </a:extLst>
          </p:cNvPr>
          <p:cNvSpPr>
            <a:spLocks noGrp="1"/>
          </p:cNvSpPr>
          <p:nvPr>
            <p:ph type="dt" sz="half" idx="10"/>
          </p:nvPr>
        </p:nvSpPr>
        <p:spPr/>
        <p:txBody>
          <a:bodyPr/>
          <a:lstStyle/>
          <a:p>
            <a:fld id="{1FDE5BDF-75FF-E641-A8A8-4D5EC92F8722}" type="datetimeFigureOut">
              <a:rPr lang="en-US" smtClean="0"/>
              <a:t>11/24/25</a:t>
            </a:fld>
            <a:endParaRPr lang="en-US"/>
          </a:p>
        </p:txBody>
      </p:sp>
      <p:sp>
        <p:nvSpPr>
          <p:cNvPr id="5" name="Footer Placeholder 4">
            <a:extLst>
              <a:ext uri="{FF2B5EF4-FFF2-40B4-BE49-F238E27FC236}">
                <a16:creationId xmlns:a16="http://schemas.microsoft.com/office/drawing/2014/main" id="{D3CE88FB-7F20-4AC0-FCAF-C18D1FD74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8649F6-314C-1414-4AFC-62A7F710D56D}"/>
              </a:ext>
            </a:extLst>
          </p:cNvPr>
          <p:cNvSpPr>
            <a:spLocks noGrp="1"/>
          </p:cNvSpPr>
          <p:nvPr>
            <p:ph type="sldNum" sz="quarter" idx="12"/>
          </p:nvPr>
        </p:nvSpPr>
        <p:spPr/>
        <p:txBody>
          <a:bodyPr/>
          <a:lstStyle/>
          <a:p>
            <a:fld id="{A49A84A2-AEC0-6A43-AF8F-B0FAA3D7D5C8}" type="slidenum">
              <a:rPr lang="en-US" smtClean="0"/>
              <a:t>‹#›</a:t>
            </a:fld>
            <a:endParaRPr lang="en-US"/>
          </a:p>
        </p:txBody>
      </p:sp>
    </p:spTree>
    <p:extLst>
      <p:ext uri="{BB962C8B-B14F-4D97-AF65-F5344CB8AC3E}">
        <p14:creationId xmlns:p14="http://schemas.microsoft.com/office/powerpoint/2010/main" val="3787865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D5976-ABE4-CBC6-7FCA-70479C33F9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B3A17C-B9C8-2104-27D1-87047A0C74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892A63-2532-0948-A35D-8C0C1010DDC5}"/>
              </a:ext>
            </a:extLst>
          </p:cNvPr>
          <p:cNvSpPr>
            <a:spLocks noGrp="1"/>
          </p:cNvSpPr>
          <p:nvPr>
            <p:ph type="dt" sz="half" idx="10"/>
          </p:nvPr>
        </p:nvSpPr>
        <p:spPr/>
        <p:txBody>
          <a:bodyPr/>
          <a:lstStyle/>
          <a:p>
            <a:fld id="{1FDE5BDF-75FF-E641-A8A8-4D5EC92F8722}" type="datetimeFigureOut">
              <a:rPr lang="en-US" smtClean="0"/>
              <a:t>11/24/25</a:t>
            </a:fld>
            <a:endParaRPr lang="en-US"/>
          </a:p>
        </p:txBody>
      </p:sp>
      <p:sp>
        <p:nvSpPr>
          <p:cNvPr id="5" name="Footer Placeholder 4">
            <a:extLst>
              <a:ext uri="{FF2B5EF4-FFF2-40B4-BE49-F238E27FC236}">
                <a16:creationId xmlns:a16="http://schemas.microsoft.com/office/drawing/2014/main" id="{12903715-3FBC-6CD2-A532-CAB976C48B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3861A1-946D-0B99-6F7D-E3B4B381D45E}"/>
              </a:ext>
            </a:extLst>
          </p:cNvPr>
          <p:cNvSpPr>
            <a:spLocks noGrp="1"/>
          </p:cNvSpPr>
          <p:nvPr>
            <p:ph type="sldNum" sz="quarter" idx="12"/>
          </p:nvPr>
        </p:nvSpPr>
        <p:spPr/>
        <p:txBody>
          <a:bodyPr/>
          <a:lstStyle/>
          <a:p>
            <a:fld id="{A49A84A2-AEC0-6A43-AF8F-B0FAA3D7D5C8}" type="slidenum">
              <a:rPr lang="en-US" smtClean="0"/>
              <a:t>‹#›</a:t>
            </a:fld>
            <a:endParaRPr lang="en-US"/>
          </a:p>
        </p:txBody>
      </p:sp>
    </p:spTree>
    <p:extLst>
      <p:ext uri="{BB962C8B-B14F-4D97-AF65-F5344CB8AC3E}">
        <p14:creationId xmlns:p14="http://schemas.microsoft.com/office/powerpoint/2010/main" val="4258160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6EA383-C7E2-7D5E-C500-F420EB3BE4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527991-4D24-4625-46F1-47CF5DFF1C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00BB7D-3CBB-9DCC-E4AF-1927A69B8CE2}"/>
              </a:ext>
            </a:extLst>
          </p:cNvPr>
          <p:cNvSpPr>
            <a:spLocks noGrp="1"/>
          </p:cNvSpPr>
          <p:nvPr>
            <p:ph type="dt" sz="half" idx="10"/>
          </p:nvPr>
        </p:nvSpPr>
        <p:spPr/>
        <p:txBody>
          <a:bodyPr/>
          <a:lstStyle/>
          <a:p>
            <a:fld id="{1FDE5BDF-75FF-E641-A8A8-4D5EC92F8722}" type="datetimeFigureOut">
              <a:rPr lang="en-US" smtClean="0"/>
              <a:t>11/24/25</a:t>
            </a:fld>
            <a:endParaRPr lang="en-US"/>
          </a:p>
        </p:txBody>
      </p:sp>
      <p:sp>
        <p:nvSpPr>
          <p:cNvPr id="5" name="Footer Placeholder 4">
            <a:extLst>
              <a:ext uri="{FF2B5EF4-FFF2-40B4-BE49-F238E27FC236}">
                <a16:creationId xmlns:a16="http://schemas.microsoft.com/office/drawing/2014/main" id="{E24551C6-412F-1178-6E03-874518F75E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A0FEBE-FE4B-074D-E1AC-EF3110B8F58E}"/>
              </a:ext>
            </a:extLst>
          </p:cNvPr>
          <p:cNvSpPr>
            <a:spLocks noGrp="1"/>
          </p:cNvSpPr>
          <p:nvPr>
            <p:ph type="sldNum" sz="quarter" idx="12"/>
          </p:nvPr>
        </p:nvSpPr>
        <p:spPr/>
        <p:txBody>
          <a:bodyPr/>
          <a:lstStyle/>
          <a:p>
            <a:fld id="{A49A84A2-AEC0-6A43-AF8F-B0FAA3D7D5C8}" type="slidenum">
              <a:rPr lang="en-US" smtClean="0"/>
              <a:t>‹#›</a:t>
            </a:fld>
            <a:endParaRPr lang="en-US"/>
          </a:p>
        </p:txBody>
      </p:sp>
    </p:spTree>
    <p:extLst>
      <p:ext uri="{BB962C8B-B14F-4D97-AF65-F5344CB8AC3E}">
        <p14:creationId xmlns:p14="http://schemas.microsoft.com/office/powerpoint/2010/main" val="2083364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5052B-78ED-BD14-4DBC-D29F059AE5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C91140-859F-6A34-6F86-4ABB66988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D10F69-A0DB-0D27-F281-B8500716BCA6}"/>
              </a:ext>
            </a:extLst>
          </p:cNvPr>
          <p:cNvSpPr>
            <a:spLocks noGrp="1"/>
          </p:cNvSpPr>
          <p:nvPr>
            <p:ph type="dt" sz="half" idx="10"/>
          </p:nvPr>
        </p:nvSpPr>
        <p:spPr/>
        <p:txBody>
          <a:bodyPr/>
          <a:lstStyle/>
          <a:p>
            <a:fld id="{1FDE5BDF-75FF-E641-A8A8-4D5EC92F8722}" type="datetimeFigureOut">
              <a:rPr lang="en-US" smtClean="0"/>
              <a:t>11/24/25</a:t>
            </a:fld>
            <a:endParaRPr lang="en-US"/>
          </a:p>
        </p:txBody>
      </p:sp>
      <p:sp>
        <p:nvSpPr>
          <p:cNvPr id="5" name="Footer Placeholder 4">
            <a:extLst>
              <a:ext uri="{FF2B5EF4-FFF2-40B4-BE49-F238E27FC236}">
                <a16:creationId xmlns:a16="http://schemas.microsoft.com/office/drawing/2014/main" id="{919B9FB5-3485-0070-7772-E1098D99C6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529DE-96D4-5ACA-5A38-55E3434C0259}"/>
              </a:ext>
            </a:extLst>
          </p:cNvPr>
          <p:cNvSpPr>
            <a:spLocks noGrp="1"/>
          </p:cNvSpPr>
          <p:nvPr>
            <p:ph type="sldNum" sz="quarter" idx="12"/>
          </p:nvPr>
        </p:nvSpPr>
        <p:spPr/>
        <p:txBody>
          <a:bodyPr/>
          <a:lstStyle/>
          <a:p>
            <a:fld id="{A49A84A2-AEC0-6A43-AF8F-B0FAA3D7D5C8}" type="slidenum">
              <a:rPr lang="en-US" smtClean="0"/>
              <a:t>‹#›</a:t>
            </a:fld>
            <a:endParaRPr lang="en-US"/>
          </a:p>
        </p:txBody>
      </p:sp>
    </p:spTree>
    <p:extLst>
      <p:ext uri="{BB962C8B-B14F-4D97-AF65-F5344CB8AC3E}">
        <p14:creationId xmlns:p14="http://schemas.microsoft.com/office/powerpoint/2010/main" val="2499055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B29EE-D100-C5E3-127A-1901DD1C44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C90B22-9977-F4FC-5778-7FE923F42E1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0B9468-0D50-272F-201C-E350953E4F2A}"/>
              </a:ext>
            </a:extLst>
          </p:cNvPr>
          <p:cNvSpPr>
            <a:spLocks noGrp="1"/>
          </p:cNvSpPr>
          <p:nvPr>
            <p:ph type="dt" sz="half" idx="10"/>
          </p:nvPr>
        </p:nvSpPr>
        <p:spPr/>
        <p:txBody>
          <a:bodyPr/>
          <a:lstStyle/>
          <a:p>
            <a:fld id="{1FDE5BDF-75FF-E641-A8A8-4D5EC92F8722}" type="datetimeFigureOut">
              <a:rPr lang="en-US" smtClean="0"/>
              <a:t>11/24/25</a:t>
            </a:fld>
            <a:endParaRPr lang="en-US"/>
          </a:p>
        </p:txBody>
      </p:sp>
      <p:sp>
        <p:nvSpPr>
          <p:cNvPr id="5" name="Footer Placeholder 4">
            <a:extLst>
              <a:ext uri="{FF2B5EF4-FFF2-40B4-BE49-F238E27FC236}">
                <a16:creationId xmlns:a16="http://schemas.microsoft.com/office/drawing/2014/main" id="{E3993108-C26F-C11A-9642-B49E7DE10E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6BF8BC-6B8A-DC27-0678-7B5380A1E719}"/>
              </a:ext>
            </a:extLst>
          </p:cNvPr>
          <p:cNvSpPr>
            <a:spLocks noGrp="1"/>
          </p:cNvSpPr>
          <p:nvPr>
            <p:ph type="sldNum" sz="quarter" idx="12"/>
          </p:nvPr>
        </p:nvSpPr>
        <p:spPr/>
        <p:txBody>
          <a:bodyPr/>
          <a:lstStyle/>
          <a:p>
            <a:fld id="{A49A84A2-AEC0-6A43-AF8F-B0FAA3D7D5C8}" type="slidenum">
              <a:rPr lang="en-US" smtClean="0"/>
              <a:t>‹#›</a:t>
            </a:fld>
            <a:endParaRPr lang="en-US"/>
          </a:p>
        </p:txBody>
      </p:sp>
    </p:spTree>
    <p:extLst>
      <p:ext uri="{BB962C8B-B14F-4D97-AF65-F5344CB8AC3E}">
        <p14:creationId xmlns:p14="http://schemas.microsoft.com/office/powerpoint/2010/main" val="93126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6F116-FF4A-5CB5-FB71-5347C22A62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2878EB-319B-FF38-BC69-DA15AB253F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583D30-7034-B98A-B59A-7E73222688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39D07C-90CC-F370-DE0C-6D66DF70ABBD}"/>
              </a:ext>
            </a:extLst>
          </p:cNvPr>
          <p:cNvSpPr>
            <a:spLocks noGrp="1"/>
          </p:cNvSpPr>
          <p:nvPr>
            <p:ph type="dt" sz="half" idx="10"/>
          </p:nvPr>
        </p:nvSpPr>
        <p:spPr/>
        <p:txBody>
          <a:bodyPr/>
          <a:lstStyle/>
          <a:p>
            <a:fld id="{1FDE5BDF-75FF-E641-A8A8-4D5EC92F8722}" type="datetimeFigureOut">
              <a:rPr lang="en-US" smtClean="0"/>
              <a:t>11/24/25</a:t>
            </a:fld>
            <a:endParaRPr lang="en-US"/>
          </a:p>
        </p:txBody>
      </p:sp>
      <p:sp>
        <p:nvSpPr>
          <p:cNvPr id="6" name="Footer Placeholder 5">
            <a:extLst>
              <a:ext uri="{FF2B5EF4-FFF2-40B4-BE49-F238E27FC236}">
                <a16:creationId xmlns:a16="http://schemas.microsoft.com/office/drawing/2014/main" id="{4A4DE6BC-0B8E-CA33-5341-FE7484037B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838FB4-D9C2-57CA-5230-4D08B8CC6DF1}"/>
              </a:ext>
            </a:extLst>
          </p:cNvPr>
          <p:cNvSpPr>
            <a:spLocks noGrp="1"/>
          </p:cNvSpPr>
          <p:nvPr>
            <p:ph type="sldNum" sz="quarter" idx="12"/>
          </p:nvPr>
        </p:nvSpPr>
        <p:spPr/>
        <p:txBody>
          <a:bodyPr/>
          <a:lstStyle/>
          <a:p>
            <a:fld id="{A49A84A2-AEC0-6A43-AF8F-B0FAA3D7D5C8}" type="slidenum">
              <a:rPr lang="en-US" smtClean="0"/>
              <a:t>‹#›</a:t>
            </a:fld>
            <a:endParaRPr lang="en-US"/>
          </a:p>
        </p:txBody>
      </p:sp>
    </p:spTree>
    <p:extLst>
      <p:ext uri="{BB962C8B-B14F-4D97-AF65-F5344CB8AC3E}">
        <p14:creationId xmlns:p14="http://schemas.microsoft.com/office/powerpoint/2010/main" val="2491930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960B2-F395-A574-11AE-B66A397DC5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A59B1B-5F88-B1F3-77A9-80C9E64936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7408A4-7B9E-FD3B-58AD-B069330CFD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390082-88DF-50E2-F0B7-A0733D022D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374C96-B8A6-F3FB-E75C-76088CD2C9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D74BD3-44B5-3954-516D-32779B6EBD53}"/>
              </a:ext>
            </a:extLst>
          </p:cNvPr>
          <p:cNvSpPr>
            <a:spLocks noGrp="1"/>
          </p:cNvSpPr>
          <p:nvPr>
            <p:ph type="dt" sz="half" idx="10"/>
          </p:nvPr>
        </p:nvSpPr>
        <p:spPr/>
        <p:txBody>
          <a:bodyPr/>
          <a:lstStyle/>
          <a:p>
            <a:fld id="{1FDE5BDF-75FF-E641-A8A8-4D5EC92F8722}" type="datetimeFigureOut">
              <a:rPr lang="en-US" smtClean="0"/>
              <a:t>11/24/25</a:t>
            </a:fld>
            <a:endParaRPr lang="en-US"/>
          </a:p>
        </p:txBody>
      </p:sp>
      <p:sp>
        <p:nvSpPr>
          <p:cNvPr id="8" name="Footer Placeholder 7">
            <a:extLst>
              <a:ext uri="{FF2B5EF4-FFF2-40B4-BE49-F238E27FC236}">
                <a16:creationId xmlns:a16="http://schemas.microsoft.com/office/drawing/2014/main" id="{155328F1-DDEA-2BF8-ADE1-437FD678F7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1A38B5-B1DA-7510-9D33-08F8C48504D1}"/>
              </a:ext>
            </a:extLst>
          </p:cNvPr>
          <p:cNvSpPr>
            <a:spLocks noGrp="1"/>
          </p:cNvSpPr>
          <p:nvPr>
            <p:ph type="sldNum" sz="quarter" idx="12"/>
          </p:nvPr>
        </p:nvSpPr>
        <p:spPr/>
        <p:txBody>
          <a:bodyPr/>
          <a:lstStyle/>
          <a:p>
            <a:fld id="{A49A84A2-AEC0-6A43-AF8F-B0FAA3D7D5C8}" type="slidenum">
              <a:rPr lang="en-US" smtClean="0"/>
              <a:t>‹#›</a:t>
            </a:fld>
            <a:endParaRPr lang="en-US"/>
          </a:p>
        </p:txBody>
      </p:sp>
    </p:spTree>
    <p:extLst>
      <p:ext uri="{BB962C8B-B14F-4D97-AF65-F5344CB8AC3E}">
        <p14:creationId xmlns:p14="http://schemas.microsoft.com/office/powerpoint/2010/main" val="1143464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93C57-2A24-FE29-E0C8-859DC4900D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1BF927-912D-A6D8-56E1-DA82651F1D9A}"/>
              </a:ext>
            </a:extLst>
          </p:cNvPr>
          <p:cNvSpPr>
            <a:spLocks noGrp="1"/>
          </p:cNvSpPr>
          <p:nvPr>
            <p:ph type="dt" sz="half" idx="10"/>
          </p:nvPr>
        </p:nvSpPr>
        <p:spPr/>
        <p:txBody>
          <a:bodyPr/>
          <a:lstStyle/>
          <a:p>
            <a:fld id="{1FDE5BDF-75FF-E641-A8A8-4D5EC92F8722}" type="datetimeFigureOut">
              <a:rPr lang="en-US" smtClean="0"/>
              <a:t>11/24/25</a:t>
            </a:fld>
            <a:endParaRPr lang="en-US"/>
          </a:p>
        </p:txBody>
      </p:sp>
      <p:sp>
        <p:nvSpPr>
          <p:cNvPr id="4" name="Footer Placeholder 3">
            <a:extLst>
              <a:ext uri="{FF2B5EF4-FFF2-40B4-BE49-F238E27FC236}">
                <a16:creationId xmlns:a16="http://schemas.microsoft.com/office/drawing/2014/main" id="{F818AD37-468A-5405-9E53-0A524D8DBF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3CE837-210D-186A-017C-30A986F0B60E}"/>
              </a:ext>
            </a:extLst>
          </p:cNvPr>
          <p:cNvSpPr>
            <a:spLocks noGrp="1"/>
          </p:cNvSpPr>
          <p:nvPr>
            <p:ph type="sldNum" sz="quarter" idx="12"/>
          </p:nvPr>
        </p:nvSpPr>
        <p:spPr/>
        <p:txBody>
          <a:bodyPr/>
          <a:lstStyle/>
          <a:p>
            <a:fld id="{A49A84A2-AEC0-6A43-AF8F-B0FAA3D7D5C8}" type="slidenum">
              <a:rPr lang="en-US" smtClean="0"/>
              <a:t>‹#›</a:t>
            </a:fld>
            <a:endParaRPr lang="en-US"/>
          </a:p>
        </p:txBody>
      </p:sp>
    </p:spTree>
    <p:extLst>
      <p:ext uri="{BB962C8B-B14F-4D97-AF65-F5344CB8AC3E}">
        <p14:creationId xmlns:p14="http://schemas.microsoft.com/office/powerpoint/2010/main" val="3900478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652D58-A594-C397-7CEE-7F61474E7F7C}"/>
              </a:ext>
            </a:extLst>
          </p:cNvPr>
          <p:cNvSpPr>
            <a:spLocks noGrp="1"/>
          </p:cNvSpPr>
          <p:nvPr>
            <p:ph type="dt" sz="half" idx="10"/>
          </p:nvPr>
        </p:nvSpPr>
        <p:spPr/>
        <p:txBody>
          <a:bodyPr/>
          <a:lstStyle/>
          <a:p>
            <a:fld id="{1FDE5BDF-75FF-E641-A8A8-4D5EC92F8722}" type="datetimeFigureOut">
              <a:rPr lang="en-US" smtClean="0"/>
              <a:t>11/24/25</a:t>
            </a:fld>
            <a:endParaRPr lang="en-US"/>
          </a:p>
        </p:txBody>
      </p:sp>
      <p:sp>
        <p:nvSpPr>
          <p:cNvPr id="3" name="Footer Placeholder 2">
            <a:extLst>
              <a:ext uri="{FF2B5EF4-FFF2-40B4-BE49-F238E27FC236}">
                <a16:creationId xmlns:a16="http://schemas.microsoft.com/office/drawing/2014/main" id="{587C1AA2-8519-A785-AA1D-D2FC265CAF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4D2639-500A-42EA-1022-5DDA0E1AC603}"/>
              </a:ext>
            </a:extLst>
          </p:cNvPr>
          <p:cNvSpPr>
            <a:spLocks noGrp="1"/>
          </p:cNvSpPr>
          <p:nvPr>
            <p:ph type="sldNum" sz="quarter" idx="12"/>
          </p:nvPr>
        </p:nvSpPr>
        <p:spPr/>
        <p:txBody>
          <a:bodyPr/>
          <a:lstStyle/>
          <a:p>
            <a:fld id="{A49A84A2-AEC0-6A43-AF8F-B0FAA3D7D5C8}" type="slidenum">
              <a:rPr lang="en-US" smtClean="0"/>
              <a:t>‹#›</a:t>
            </a:fld>
            <a:endParaRPr lang="en-US"/>
          </a:p>
        </p:txBody>
      </p:sp>
    </p:spTree>
    <p:extLst>
      <p:ext uri="{BB962C8B-B14F-4D97-AF65-F5344CB8AC3E}">
        <p14:creationId xmlns:p14="http://schemas.microsoft.com/office/powerpoint/2010/main" val="1009998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56704-93E2-F894-6BB6-C044D4E244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58FD19-539C-1EE6-020C-61FF107A0F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9F1B8C-47CE-256D-3585-D774FC6C28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EC1382-2181-A10C-0400-5FF4B2797B8D}"/>
              </a:ext>
            </a:extLst>
          </p:cNvPr>
          <p:cNvSpPr>
            <a:spLocks noGrp="1"/>
          </p:cNvSpPr>
          <p:nvPr>
            <p:ph type="dt" sz="half" idx="10"/>
          </p:nvPr>
        </p:nvSpPr>
        <p:spPr/>
        <p:txBody>
          <a:bodyPr/>
          <a:lstStyle/>
          <a:p>
            <a:fld id="{1FDE5BDF-75FF-E641-A8A8-4D5EC92F8722}" type="datetimeFigureOut">
              <a:rPr lang="en-US" smtClean="0"/>
              <a:t>11/24/25</a:t>
            </a:fld>
            <a:endParaRPr lang="en-US"/>
          </a:p>
        </p:txBody>
      </p:sp>
      <p:sp>
        <p:nvSpPr>
          <p:cNvPr id="6" name="Footer Placeholder 5">
            <a:extLst>
              <a:ext uri="{FF2B5EF4-FFF2-40B4-BE49-F238E27FC236}">
                <a16:creationId xmlns:a16="http://schemas.microsoft.com/office/drawing/2014/main" id="{9A5C2F0D-514D-3693-3C7E-1EF6D98A65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C23AF2-402B-5DCC-C804-767AFD62D92E}"/>
              </a:ext>
            </a:extLst>
          </p:cNvPr>
          <p:cNvSpPr>
            <a:spLocks noGrp="1"/>
          </p:cNvSpPr>
          <p:nvPr>
            <p:ph type="sldNum" sz="quarter" idx="12"/>
          </p:nvPr>
        </p:nvSpPr>
        <p:spPr/>
        <p:txBody>
          <a:bodyPr/>
          <a:lstStyle/>
          <a:p>
            <a:fld id="{A49A84A2-AEC0-6A43-AF8F-B0FAA3D7D5C8}" type="slidenum">
              <a:rPr lang="en-US" smtClean="0"/>
              <a:t>‹#›</a:t>
            </a:fld>
            <a:endParaRPr lang="en-US"/>
          </a:p>
        </p:txBody>
      </p:sp>
    </p:spTree>
    <p:extLst>
      <p:ext uri="{BB962C8B-B14F-4D97-AF65-F5344CB8AC3E}">
        <p14:creationId xmlns:p14="http://schemas.microsoft.com/office/powerpoint/2010/main" val="707337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D568-27D7-9203-F940-213E8175D2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03A130-16AD-BBC3-D59E-BBC1D26BF6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919FD5-05B7-6876-5895-AB26DDBAA6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12F2BB-9D59-DE51-C470-53BC724EF030}"/>
              </a:ext>
            </a:extLst>
          </p:cNvPr>
          <p:cNvSpPr>
            <a:spLocks noGrp="1"/>
          </p:cNvSpPr>
          <p:nvPr>
            <p:ph type="dt" sz="half" idx="10"/>
          </p:nvPr>
        </p:nvSpPr>
        <p:spPr/>
        <p:txBody>
          <a:bodyPr/>
          <a:lstStyle/>
          <a:p>
            <a:fld id="{1FDE5BDF-75FF-E641-A8A8-4D5EC92F8722}" type="datetimeFigureOut">
              <a:rPr lang="en-US" smtClean="0"/>
              <a:t>11/24/25</a:t>
            </a:fld>
            <a:endParaRPr lang="en-US"/>
          </a:p>
        </p:txBody>
      </p:sp>
      <p:sp>
        <p:nvSpPr>
          <p:cNvPr id="6" name="Footer Placeholder 5">
            <a:extLst>
              <a:ext uri="{FF2B5EF4-FFF2-40B4-BE49-F238E27FC236}">
                <a16:creationId xmlns:a16="http://schemas.microsoft.com/office/drawing/2014/main" id="{FF7EA727-9986-E6AF-D87D-809A13BFB8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F46034-57DD-345C-2557-C9AE63AFCC4A}"/>
              </a:ext>
            </a:extLst>
          </p:cNvPr>
          <p:cNvSpPr>
            <a:spLocks noGrp="1"/>
          </p:cNvSpPr>
          <p:nvPr>
            <p:ph type="sldNum" sz="quarter" idx="12"/>
          </p:nvPr>
        </p:nvSpPr>
        <p:spPr/>
        <p:txBody>
          <a:bodyPr/>
          <a:lstStyle/>
          <a:p>
            <a:fld id="{A49A84A2-AEC0-6A43-AF8F-B0FAA3D7D5C8}" type="slidenum">
              <a:rPr lang="en-US" smtClean="0"/>
              <a:t>‹#›</a:t>
            </a:fld>
            <a:endParaRPr lang="en-US"/>
          </a:p>
        </p:txBody>
      </p:sp>
    </p:spTree>
    <p:extLst>
      <p:ext uri="{BB962C8B-B14F-4D97-AF65-F5344CB8AC3E}">
        <p14:creationId xmlns:p14="http://schemas.microsoft.com/office/powerpoint/2010/main" val="280176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7C2A33-8EB1-0F56-1AEF-3FEF9CC7EF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6E2BD1-B5E0-ABB2-256C-CB2E8872AE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F5E5B2-1226-DC5F-ADD5-BBCB425879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DE5BDF-75FF-E641-A8A8-4D5EC92F8722}" type="datetimeFigureOut">
              <a:rPr lang="en-US" smtClean="0"/>
              <a:t>11/24/25</a:t>
            </a:fld>
            <a:endParaRPr lang="en-US"/>
          </a:p>
        </p:txBody>
      </p:sp>
      <p:sp>
        <p:nvSpPr>
          <p:cNvPr id="5" name="Footer Placeholder 4">
            <a:extLst>
              <a:ext uri="{FF2B5EF4-FFF2-40B4-BE49-F238E27FC236}">
                <a16:creationId xmlns:a16="http://schemas.microsoft.com/office/drawing/2014/main" id="{4ACD4636-4167-A9BD-4830-E08B69E74F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0A4037F-6DC5-CB4C-A713-EE2CD08C0B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49A84A2-AEC0-6A43-AF8F-B0FAA3D7D5C8}" type="slidenum">
              <a:rPr lang="en-US" smtClean="0"/>
              <a:t>‹#›</a:t>
            </a:fld>
            <a:endParaRPr lang="en-US"/>
          </a:p>
        </p:txBody>
      </p:sp>
    </p:spTree>
    <p:extLst>
      <p:ext uri="{BB962C8B-B14F-4D97-AF65-F5344CB8AC3E}">
        <p14:creationId xmlns:p14="http://schemas.microsoft.com/office/powerpoint/2010/main" val="204659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ov"/><Relationship Id="rId1" Type="http://schemas.microsoft.com/office/2007/relationships/media" Target="../media/media6.mov"/><Relationship Id="rId5" Type="http://schemas.openxmlformats.org/officeDocument/2006/relationships/image" Target="../media/image6.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lobal">
            <a:hlinkClick r:id="" action="ppaction://media"/>
            <a:extLst>
              <a:ext uri="{FF2B5EF4-FFF2-40B4-BE49-F238E27FC236}">
                <a16:creationId xmlns:a16="http://schemas.microsoft.com/office/drawing/2014/main" id="{32066349-F350-0A83-668C-B23A2812FF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346330" cy="6858000"/>
          </a:xfrm>
          <a:prstGeom prst="rect">
            <a:avLst/>
          </a:prstGeom>
        </p:spPr>
      </p:pic>
    </p:spTree>
    <p:extLst>
      <p:ext uri="{BB962C8B-B14F-4D97-AF65-F5344CB8AC3E}">
        <p14:creationId xmlns:p14="http://schemas.microsoft.com/office/powerpoint/2010/main" val="361015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5BC5D-C49E-96C0-C033-6FF541084C96}"/>
            </a:ext>
          </a:extLst>
        </p:cNvPr>
        <p:cNvGrpSpPr/>
        <p:nvPr/>
      </p:nvGrpSpPr>
      <p:grpSpPr>
        <a:xfrm>
          <a:off x="0" y="0"/>
          <a:ext cx="0" cy="0"/>
          <a:chOff x="0" y="0"/>
          <a:chExt cx="0" cy="0"/>
        </a:xfrm>
      </p:grpSpPr>
      <p:pic>
        <p:nvPicPr>
          <p:cNvPr id="2" name="scoping">
            <a:hlinkClick r:id="" action="ppaction://media"/>
            <a:extLst>
              <a:ext uri="{FF2B5EF4-FFF2-40B4-BE49-F238E27FC236}">
                <a16:creationId xmlns:a16="http://schemas.microsoft.com/office/drawing/2014/main" id="{7FAF7701-EF91-32B8-4091-24DE717A2D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772275"/>
          </a:xfrm>
          <a:prstGeom prst="rect">
            <a:avLst/>
          </a:prstGeom>
        </p:spPr>
      </p:pic>
    </p:spTree>
    <p:extLst>
      <p:ext uri="{BB962C8B-B14F-4D97-AF65-F5344CB8AC3E}">
        <p14:creationId xmlns:p14="http://schemas.microsoft.com/office/powerpoint/2010/main" val="233589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1CEB9-D0CB-3728-0431-84AC6F7E8A45}"/>
            </a:ext>
          </a:extLst>
        </p:cNvPr>
        <p:cNvGrpSpPr/>
        <p:nvPr/>
      </p:nvGrpSpPr>
      <p:grpSpPr>
        <a:xfrm>
          <a:off x="0" y="0"/>
          <a:ext cx="0" cy="0"/>
          <a:chOff x="0" y="0"/>
          <a:chExt cx="0" cy="0"/>
        </a:xfrm>
      </p:grpSpPr>
      <p:pic>
        <p:nvPicPr>
          <p:cNvPr id="2" name="functions">
            <a:hlinkClick r:id="" action="ppaction://media"/>
            <a:extLst>
              <a:ext uri="{FF2B5EF4-FFF2-40B4-BE49-F238E27FC236}">
                <a16:creationId xmlns:a16="http://schemas.microsoft.com/office/drawing/2014/main" id="{60F84991-1B36-7EC7-8740-C3C258D24F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772275"/>
          </a:xfrm>
          <a:prstGeom prst="rect">
            <a:avLst/>
          </a:prstGeom>
        </p:spPr>
      </p:pic>
    </p:spTree>
    <p:extLst>
      <p:ext uri="{BB962C8B-B14F-4D97-AF65-F5344CB8AC3E}">
        <p14:creationId xmlns:p14="http://schemas.microsoft.com/office/powerpoint/2010/main" val="46293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E45D3-02A9-8C1F-1D80-38D82FB3F1E6}"/>
            </a:ext>
          </a:extLst>
        </p:cNvPr>
        <p:cNvGrpSpPr/>
        <p:nvPr/>
      </p:nvGrpSpPr>
      <p:grpSpPr>
        <a:xfrm>
          <a:off x="0" y="0"/>
          <a:ext cx="0" cy="0"/>
          <a:chOff x="0" y="0"/>
          <a:chExt cx="0" cy="0"/>
        </a:xfrm>
      </p:grpSpPr>
      <p:pic>
        <p:nvPicPr>
          <p:cNvPr id="2" name="native_functions">
            <a:hlinkClick r:id="" action="ppaction://media"/>
            <a:extLst>
              <a:ext uri="{FF2B5EF4-FFF2-40B4-BE49-F238E27FC236}">
                <a16:creationId xmlns:a16="http://schemas.microsoft.com/office/drawing/2014/main" id="{1EC61656-BA0E-941F-3B05-C8D8B79769D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772275"/>
          </a:xfrm>
          <a:prstGeom prst="rect">
            <a:avLst/>
          </a:prstGeom>
        </p:spPr>
      </p:pic>
    </p:spTree>
    <p:extLst>
      <p:ext uri="{BB962C8B-B14F-4D97-AF65-F5344CB8AC3E}">
        <p14:creationId xmlns:p14="http://schemas.microsoft.com/office/powerpoint/2010/main" val="113883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9A92E-4630-2050-6C9A-9B130E6A4AB1}"/>
            </a:ext>
          </a:extLst>
        </p:cNvPr>
        <p:cNvGrpSpPr/>
        <p:nvPr/>
      </p:nvGrpSpPr>
      <p:grpSpPr>
        <a:xfrm>
          <a:off x="0" y="0"/>
          <a:ext cx="0" cy="0"/>
          <a:chOff x="0" y="0"/>
          <a:chExt cx="0" cy="0"/>
        </a:xfrm>
      </p:grpSpPr>
      <p:pic>
        <p:nvPicPr>
          <p:cNvPr id="2" name="stack_trace">
            <a:hlinkClick r:id="" action="ppaction://media"/>
            <a:extLst>
              <a:ext uri="{FF2B5EF4-FFF2-40B4-BE49-F238E27FC236}">
                <a16:creationId xmlns:a16="http://schemas.microsoft.com/office/drawing/2014/main" id="{C8C61145-3779-8A56-6E11-182940EBB6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3" y="6350"/>
            <a:ext cx="12192000" cy="6772275"/>
          </a:xfrm>
          <a:prstGeom prst="rect">
            <a:avLst/>
          </a:prstGeom>
        </p:spPr>
      </p:pic>
    </p:spTree>
    <p:extLst>
      <p:ext uri="{BB962C8B-B14F-4D97-AF65-F5344CB8AC3E}">
        <p14:creationId xmlns:p14="http://schemas.microsoft.com/office/powerpoint/2010/main" val="328060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DC0AF-41AA-584A-ACDE-1B07B8CDC131}"/>
            </a:ext>
          </a:extLst>
        </p:cNvPr>
        <p:cNvGrpSpPr/>
        <p:nvPr/>
      </p:nvGrpSpPr>
      <p:grpSpPr>
        <a:xfrm>
          <a:off x="0" y="0"/>
          <a:ext cx="0" cy="0"/>
          <a:chOff x="0" y="0"/>
          <a:chExt cx="0" cy="0"/>
        </a:xfrm>
      </p:grpSpPr>
      <p:pic>
        <p:nvPicPr>
          <p:cNvPr id="3" name="dissassemble">
            <a:hlinkClick r:id="" action="ppaction://media"/>
            <a:extLst>
              <a:ext uri="{FF2B5EF4-FFF2-40B4-BE49-F238E27FC236}">
                <a16:creationId xmlns:a16="http://schemas.microsoft.com/office/drawing/2014/main" id="{7AD7E09C-7136-D8C2-CC4F-8DDCD08E157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4763"/>
            <a:ext cx="12192000" cy="6772275"/>
          </a:xfrm>
          <a:prstGeom prst="rect">
            <a:avLst/>
          </a:prstGeom>
        </p:spPr>
      </p:pic>
    </p:spTree>
    <p:extLst>
      <p:ext uri="{BB962C8B-B14F-4D97-AF65-F5344CB8AC3E}">
        <p14:creationId xmlns:p14="http://schemas.microsoft.com/office/powerpoint/2010/main" val="269322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9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TotalTime>
  <Words>223</Words>
  <Application>Microsoft Macintosh PowerPoint</Application>
  <PresentationFormat>Widescreen</PresentationFormat>
  <Paragraphs>13</Paragraphs>
  <Slides>6</Slides>
  <Notes>6</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Merideth, Benjamin R</dc:creator>
  <cp:lastModifiedBy>Merideth, Benjamin R</cp:lastModifiedBy>
  <cp:revision>1</cp:revision>
  <dcterms:created xsi:type="dcterms:W3CDTF">2025-11-24T22:31:21Z</dcterms:created>
  <dcterms:modified xsi:type="dcterms:W3CDTF">2025-11-24T23:10:50Z</dcterms:modified>
</cp:coreProperties>
</file>